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1B12-DFF1-43E9-A78A-C574E0B9EE18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955C-515C-41FF-8D9B-884A64426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0CEF-7E77-432F-9D82-B2B726FDE8EF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0DCA-1664-44BF-AFBF-B8FABC876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DE3D-C83A-439B-9514-25793D4A4BC5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7DA7-7982-42D8-AD83-AD1D5A8BB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4C69-9C31-4243-A73C-4610473F593E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EB85-7100-40BA-B1A3-E111643A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1CDC-664C-4F39-8EF5-1DD38B0B5DF5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DA6C-9964-45E3-BBE2-43F43ED0F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BA2C-138B-4057-A0AF-1675BD34CECB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99FB-1EA1-4FDD-BD2B-2CA0A385A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C0E3-9475-4CD0-BC5C-8D248121BFCD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E74F-06D4-4FD5-98DD-3FDB45C5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0384-3B9E-4069-9137-40A3DC1BD8E5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5A5A-EB54-49F0-955C-983CBB9F7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197B-ADDD-4F0B-A177-53862FB911C5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5749-9976-4B93-B98B-4B940806A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5588-5528-4BDA-ACD2-67E26FBA0D2F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1BA5-F5E3-4FC7-995A-DDB248F0A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A6CD-3EED-49CE-B16B-72DDCE2747B4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1DE7-EC84-4C3D-9F9C-E160FFA60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B56AA-FE9D-4D19-993B-6E650CECB026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8CAAE-DC20-4C1C-92BA-60B3586C9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Period 1: 1491-1607 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#Accident #Columbusdontgivethatguyaholiday #Impactofgolboalization 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3752850" cy="23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2575" y="-30163"/>
            <a:ext cx="3019425" cy="20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75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050" y="-30163"/>
            <a:ext cx="18383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67200"/>
            <a:ext cx="3571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571875" y="5087938"/>
            <a:ext cx="2738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Aztec scribes before conquered </a:t>
            </a:r>
          </a:p>
        </p:txBody>
      </p:sp>
      <p:pic>
        <p:nvPicPr>
          <p:cNvPr id="13321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2625" y="4384675"/>
            <a:ext cx="51593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the Natives Fight? 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Wanted autonomy, Starving time and defense.  </a:t>
            </a:r>
          </a:p>
          <a:p>
            <a:r>
              <a:rPr lang="en-US" sz="1800" smtClean="0"/>
              <a:t>Pope’s Rebellion: </a:t>
            </a:r>
          </a:p>
          <a:p>
            <a:r>
              <a:rPr lang="en-US" sz="1800" smtClean="0"/>
              <a:t>1680 The Natives (Pueblo) rebelled against missionaries in Sante Fe.</a:t>
            </a:r>
          </a:p>
          <a:p>
            <a:r>
              <a:rPr lang="en-US" sz="1800" smtClean="0"/>
              <a:t>They destroyed churches and built up temples on the ruins (Kivas).  It took 50 years for the Spanish to gain the grounds back. </a:t>
            </a:r>
          </a:p>
          <a:p>
            <a:endParaRPr lang="en-US" sz="1800" smtClean="0"/>
          </a:p>
          <a:p>
            <a:r>
              <a:rPr lang="en-US" sz="1800" smtClean="0"/>
              <a:t>Spanish treatment of Natives leads to the Black Legend !!!!!!!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0888"/>
          </a:xfrm>
        </p:spPr>
        <p:txBody>
          <a:bodyPr/>
          <a:lstStyle/>
          <a:p>
            <a:r>
              <a:rPr lang="en-US" smtClean="0"/>
              <a:t>Review: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888"/>
            <a:ext cx="12192000" cy="2700337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Short Answer Practice: 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How did the Columbian Exchange impact one of the following groups:</a:t>
            </a: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Europeans </a:t>
            </a: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Natives </a:t>
            </a: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Africans 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Explain another impact of one of the other 2 you did not choose 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How does the Columbian Exchange lead to the development of the American Colonies?   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688" y="3451225"/>
            <a:ext cx="605631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lbow Connector 5"/>
          <p:cNvCxnSpPr/>
          <p:nvPr/>
        </p:nvCxnSpPr>
        <p:spPr>
          <a:xfrm rot="10800000">
            <a:off x="4597400" y="3992563"/>
            <a:ext cx="3451225" cy="168751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863600" y="3748088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Tarasco says: “Congrats on finishing your first APUSH Unit!!!!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28588" y="26988"/>
            <a:ext cx="11225212" cy="13255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1.1- Native American Migration and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663"/>
            <a:ext cx="3711575" cy="5621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Why settle?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Maize cultivation- leads to settlement, begins in the </a:t>
            </a:r>
            <a:r>
              <a:rPr lang="en-US" sz="2000" b="1" i="1" u="sng" dirty="0" smtClean="0">
                <a:solidFill>
                  <a:srgbClr val="FFC000"/>
                </a:solidFill>
              </a:rPr>
              <a:t>southwest.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IMPACT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Leads to massive settlement known as pueblos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Build large irrigation systems to adapt to their environment.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Population increase=constant food source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Development of diverse societies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Ex- Tenochtitlan= 250,000 and various social classes.  </a:t>
            </a:r>
            <a:endParaRPr lang="en-US" sz="20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575" y="1236663"/>
            <a:ext cx="8480425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47188" cy="1325563"/>
          </a:xfrm>
        </p:spPr>
        <p:txBody>
          <a:bodyPr/>
          <a:lstStyle/>
          <a:p>
            <a:r>
              <a:rPr lang="en-US" smtClean="0"/>
              <a:t>1.1 continued adopting to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775"/>
            <a:ext cx="4868863" cy="5737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Great Basin and Plains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Primarily Nomadic- arid and dry.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Horse allows Natives to become more powerful military and hunt easier (bison)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Brought by Europeans around the late 1500’s </a:t>
            </a:r>
            <a:endParaRPr lang="en-US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Northeast-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Hunter Gathers, settled around corn cultivation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Burned forest for crops and hunting.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Matriarchal society*****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Power based on female authority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 tended to crops and ran tribal meeting if male chief died. 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European society= patriarchal </a:t>
            </a:r>
            <a:endParaRPr lang="en-US" sz="1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0" y="901700"/>
            <a:ext cx="720725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199688" cy="896938"/>
          </a:xfrm>
        </p:spPr>
        <p:txBody>
          <a:bodyPr/>
          <a:lstStyle/>
          <a:p>
            <a:r>
              <a:rPr lang="en-US" smtClean="0"/>
              <a:t>Environmental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896938"/>
            <a:ext cx="5237163" cy="5961062"/>
          </a:xfrm>
        </p:spPr>
        <p:txBody>
          <a:bodyPr/>
          <a:lstStyle/>
          <a:p>
            <a:r>
              <a:rPr lang="en-US" smtClean="0"/>
              <a:t>South East- 5 civilized tribes</a:t>
            </a:r>
          </a:p>
          <a:p>
            <a:r>
              <a:rPr lang="en-US" sz="1600" smtClean="0"/>
              <a:t>Cherokee, Chickasaw, Creek, Choctaw, Seminole</a:t>
            </a:r>
          </a:p>
          <a:p>
            <a:r>
              <a:rPr lang="en-US" sz="1600" smtClean="0"/>
              <a:t>Mostly intermarried with Whites creating mestizo culture.</a:t>
            </a:r>
          </a:p>
          <a:p>
            <a:endParaRPr lang="en-US" sz="1600" smtClean="0"/>
          </a:p>
          <a:p>
            <a:r>
              <a:rPr lang="en-US" sz="2400" smtClean="0"/>
              <a:t>Northwest/ California</a:t>
            </a:r>
          </a:p>
          <a:p>
            <a:r>
              <a:rPr lang="en-US" sz="1800" smtClean="0"/>
              <a:t>Hunting, gathering, fishing. </a:t>
            </a:r>
          </a:p>
          <a:p>
            <a:r>
              <a:rPr lang="en-US" sz="1800" smtClean="0"/>
              <a:t>Chinook- had advanced fighting techniques and longhouses- many families living together.  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163" y="896938"/>
            <a:ext cx="6954837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you might see: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primary reason Natives begin to settle? </a:t>
            </a:r>
          </a:p>
          <a:p>
            <a:endParaRPr lang="en-US" smtClean="0"/>
          </a:p>
          <a:p>
            <a:r>
              <a:rPr lang="en-US" smtClean="0"/>
              <a:t>Once Natives begin to settle, how does their environment impact the way they live?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Period 1.2- Impact of the 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088"/>
            <a:ext cx="11353800" cy="57769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Reasons for European Exploration: (Mainly Spain)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Political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Unification of the Spanish Crown (Ferdinand, Castile and Isabella, Aragon) Following years of batting Islam and each other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Technology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Compass, Carvel (ship that navigates winds better), Prince Henry’s School of navigation, and printing press (1500’s)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Religion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Spread of Christianity – Conquistadores, defeat Islam.   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Cheap Labor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Mine gold and silver- Encomienda system- Marshaled (forced) conversion and labor. 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Renaissance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Leads to Discovery and optimism. 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Marco Polo- 1295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Need for new Sources of Wealth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Increased population and deforestation </a:t>
            </a:r>
            <a:endParaRPr lang="en-US" sz="19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Competition- Portugal, England, France, Ottomans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Columbian Exchange</a:t>
            </a:r>
          </a:p>
        </p:txBody>
      </p:sp>
      <p:pic>
        <p:nvPicPr>
          <p:cNvPr id="1945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11850" y="100013"/>
            <a:ext cx="6572250" cy="6223000"/>
          </a:xfrm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8588"/>
            <a:ext cx="591185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83661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Period 1.2- Impact of the 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7405688" cy="60213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What is it?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Exchange of goods, services, and diseases between the New World, Europe, and Africa.  </a:t>
            </a:r>
            <a:endParaRPr lang="en-US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Effects of the Columbian Exchange: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Creates an Interconnected Global Economy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Europe provides the markets, capital, and technology transition from Feudalism to Capitalism. </a:t>
            </a:r>
            <a:r>
              <a:rPr lang="en-US" sz="1800" dirty="0" smtClean="0">
                <a:sym typeface="Wingdings" panose="05000000000000000000" pitchFamily="2" charset="2"/>
              </a:rPr>
              <a:t>Creation of Joint Stock Companies (England) </a:t>
            </a:r>
            <a:endParaRPr lang="en-US" sz="18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Africa provides the Labor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New World provides raw materials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Europe: New Foods bring a population boom and healthier diet (potato, corn, sugar, wheat)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Africa- Higher demand for slaves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Natives- Death and disease </a:t>
            </a:r>
            <a:r>
              <a:rPr lang="en-US" sz="2200" dirty="0" err="1" smtClean="0"/>
              <a:t>ie</a:t>
            </a:r>
            <a:r>
              <a:rPr lang="en-US" sz="2200" dirty="0" smtClean="0"/>
              <a:t>-SMALLPOX!!!!!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Between encomienda and smallpox, Native populations are wiped out #</a:t>
            </a:r>
            <a:r>
              <a:rPr lang="en-US" sz="1800" dirty="0" err="1" smtClean="0"/>
              <a:t>thankscolumbus</a:t>
            </a:r>
            <a:endParaRPr lang="en-US" sz="18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Positive? New Culture </a:t>
            </a:r>
            <a:r>
              <a:rPr lang="en-US" sz="1800" dirty="0" err="1" smtClean="0"/>
              <a:t>Miztizo</a:t>
            </a:r>
            <a:r>
              <a:rPr lang="en-US" sz="1800" dirty="0" smtClean="0"/>
              <a:t>, </a:t>
            </a:r>
            <a:r>
              <a:rPr lang="en-US" sz="1800" dirty="0" err="1" smtClean="0"/>
              <a:t>Mullato</a:t>
            </a:r>
            <a:r>
              <a:rPr lang="en-US" sz="1800" dirty="0" smtClean="0"/>
              <a:t>, Creole. 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Positive- Horses for the Natives and Plains Indians.    </a:t>
            </a:r>
            <a:endParaRPr lang="en-US" sz="1800" dirty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682625"/>
            <a:ext cx="476091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675" y="3630613"/>
            <a:ext cx="455612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53888" cy="1274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1.3- How does exploration change the culture and views of Natives, Africans, and Europeans?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7175"/>
            <a:ext cx="5461000" cy="53308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Europeans saw Natives as “Savages”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Native and Europeans: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Land:	Natives had no sense of land ownership (Great Spirit)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Patriarchal vs Matriarchal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Woman could take over tribes, hunt, took care of crops.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 Religion- Animism and polytheistic vs monotheism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Positive: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Helped each other sharing technology and agricultural techniques.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526463" y="812800"/>
            <a:ext cx="3411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Da la casas reading</a:t>
            </a:r>
          </a:p>
          <a:p>
            <a:endParaRPr lang="en-US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Treatment of Natives.  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612063" y="2330450"/>
            <a:ext cx="373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Africans seen as Inferior and created their own culture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How does this differ from the Natives?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582</Words>
  <Application>Microsoft Office PowerPoint</Application>
  <PresentationFormat>Custom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Office Theme</vt:lpstr>
      <vt:lpstr>Period 1: 1491-1607 </vt:lpstr>
      <vt:lpstr>1.1- Native American Migration and Settlement</vt:lpstr>
      <vt:lpstr>1.1 continued adopting to environment</vt:lpstr>
      <vt:lpstr>Environmental Impact</vt:lpstr>
      <vt:lpstr>What you might see: </vt:lpstr>
      <vt:lpstr>Period 1.2- Impact of the Columbian Exchange</vt:lpstr>
      <vt:lpstr>Columbian Exchange</vt:lpstr>
      <vt:lpstr>Period 1.2- Impact of the Columbian Exchange</vt:lpstr>
      <vt:lpstr>1.3- How does exploration change the culture and views of Natives, Africans, and Europeans?   </vt:lpstr>
      <vt:lpstr>Why did the Natives Fight?  </vt:lpstr>
      <vt:lpstr>Review: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1: 1491-1607</dc:title>
  <dc:creator>Paul Tarasco</dc:creator>
  <cp:lastModifiedBy>Mark</cp:lastModifiedBy>
  <cp:revision>22</cp:revision>
  <dcterms:created xsi:type="dcterms:W3CDTF">2015-08-20T17:28:47Z</dcterms:created>
  <dcterms:modified xsi:type="dcterms:W3CDTF">2016-08-28T21:03:30Z</dcterms:modified>
</cp:coreProperties>
</file>